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79" r:id="rId3"/>
    <p:sldMasterId id="2147483661" r:id="rId4"/>
  </p:sldMasterIdLst>
  <p:notesMasterIdLst>
    <p:notesMasterId r:id="rId16"/>
  </p:notesMasterIdLst>
  <p:handoutMasterIdLst>
    <p:handoutMasterId r:id="rId17"/>
  </p:handoutMasterIdLst>
  <p:sldIdLst>
    <p:sldId id="357" r:id="rId5"/>
    <p:sldId id="258" r:id="rId6"/>
    <p:sldId id="290" r:id="rId7"/>
    <p:sldId id="291" r:id="rId8"/>
    <p:sldId id="348" r:id="rId9"/>
    <p:sldId id="350" r:id="rId10"/>
    <p:sldId id="298" r:id="rId11"/>
    <p:sldId id="354" r:id="rId12"/>
    <p:sldId id="358" r:id="rId13"/>
    <p:sldId id="356" r:id="rId14"/>
    <p:sldId id="359" r:id="rId15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ANOS, Ilias" initials="LI" lastIdx="19" clrIdx="0"/>
  <p:cmAuthor id="1" name="DESCY, Pascaline" initials="PDE" lastIdx="29" clrIdx="1"/>
  <p:cmAuthor id="2" name="Ilias LIVANOS" initials="IL" lastIdx="2" clrIdx="2"/>
  <p:cmAuthor id="3" name="annafani3@gmail.com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8AF"/>
    <a:srgbClr val="FFFF00"/>
    <a:srgbClr val="009CD8"/>
    <a:srgbClr val="50B848"/>
    <a:srgbClr val="50B84B"/>
    <a:srgbClr val="D0474B"/>
    <a:srgbClr val="FFC709"/>
    <a:srgbClr val="FF9F00"/>
    <a:srgbClr val="009C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00A6-A8BD-436F-9C34-3CD71A68B4F4}" v="5" dt="2023-06-08T11:54:32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74045" autoAdjust="0"/>
  </p:normalViewPr>
  <p:slideViewPr>
    <p:cSldViewPr>
      <p:cViewPr varScale="1">
        <p:scale>
          <a:sx n="84" d="100"/>
          <a:sy n="84" d="100"/>
        </p:scale>
        <p:origin x="279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18" y="-84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ANOS, Ilias" userId="b533c7a8-8785-4e25-900a-737f9897dd14" providerId="ADAL" clId="{0D9A00A6-A8BD-436F-9C34-3CD71A68B4F4}"/>
    <pc:docChg chg="undo custSel addSld delSld modSld addMainMaster delMainMaster modMainMaster">
      <pc:chgData name="LIVANOS, Ilias" userId="b533c7a8-8785-4e25-900a-737f9897dd14" providerId="ADAL" clId="{0D9A00A6-A8BD-436F-9C34-3CD71A68B4F4}" dt="2023-06-08T11:54:36.119" v="71" actId="14100"/>
      <pc:docMkLst>
        <pc:docMk/>
      </pc:docMkLst>
      <pc:sldChg chg="del">
        <pc:chgData name="LIVANOS, Ilias" userId="b533c7a8-8785-4e25-900a-737f9897dd14" providerId="ADAL" clId="{0D9A00A6-A8BD-436F-9C34-3CD71A68B4F4}" dt="2023-06-08T11:52:17.852" v="60" actId="47"/>
        <pc:sldMkLst>
          <pc:docMk/>
          <pc:sldMk cId="1538951175" sldId="256"/>
        </pc:sldMkLst>
      </pc:sldChg>
      <pc:sldChg chg="add del">
        <pc:chgData name="LIVANOS, Ilias" userId="b533c7a8-8785-4e25-900a-737f9897dd14" providerId="ADAL" clId="{0D9A00A6-A8BD-436F-9C34-3CD71A68B4F4}" dt="2023-06-08T11:54:07.150" v="68" actId="47"/>
        <pc:sldMkLst>
          <pc:docMk/>
          <pc:sldMk cId="2646845309" sldId="275"/>
        </pc:sldMkLst>
      </pc:sldChg>
      <pc:sldChg chg="modSp del mod">
        <pc:chgData name="LIVANOS, Ilias" userId="b533c7a8-8785-4e25-900a-737f9897dd14" providerId="ADAL" clId="{0D9A00A6-A8BD-436F-9C34-3CD71A68B4F4}" dt="2023-06-08T11:53:23.028" v="65" actId="47"/>
        <pc:sldMkLst>
          <pc:docMk/>
          <pc:sldMk cId="2579077627" sldId="296"/>
        </pc:sldMkLst>
        <pc:spChg chg="mod">
          <ac:chgData name="LIVANOS, Ilias" userId="b533c7a8-8785-4e25-900a-737f9897dd14" providerId="ADAL" clId="{0D9A00A6-A8BD-436F-9C34-3CD71A68B4F4}" dt="2023-06-08T11:51:06.984" v="55" actId="20577"/>
          <ac:spMkLst>
            <pc:docMk/>
            <pc:sldMk cId="2579077627" sldId="296"/>
            <ac:spMk id="6" creationId="{00000000-0000-0000-0000-000000000000}"/>
          </ac:spMkLst>
        </pc:spChg>
      </pc:sldChg>
      <pc:sldChg chg="del">
        <pc:chgData name="LIVANOS, Ilias" userId="b533c7a8-8785-4e25-900a-737f9897dd14" providerId="ADAL" clId="{0D9A00A6-A8BD-436F-9C34-3CD71A68B4F4}" dt="2023-06-08T11:52:59.021" v="64" actId="47"/>
        <pc:sldMkLst>
          <pc:docMk/>
          <pc:sldMk cId="3592110081" sldId="297"/>
        </pc:sldMkLst>
      </pc:sldChg>
      <pc:sldChg chg="del">
        <pc:chgData name="LIVANOS, Ilias" userId="b533c7a8-8785-4e25-900a-737f9897dd14" providerId="ADAL" clId="{0D9A00A6-A8BD-436F-9C34-3CD71A68B4F4}" dt="2023-06-08T11:52:05.842" v="59" actId="47"/>
        <pc:sldMkLst>
          <pc:docMk/>
          <pc:sldMk cId="1687292125" sldId="299"/>
        </pc:sldMkLst>
      </pc:sldChg>
      <pc:sldChg chg="del">
        <pc:chgData name="LIVANOS, Ilias" userId="b533c7a8-8785-4e25-900a-737f9897dd14" providerId="ADAL" clId="{0D9A00A6-A8BD-436F-9C34-3CD71A68B4F4}" dt="2023-06-08T11:52:04.373" v="58" actId="47"/>
        <pc:sldMkLst>
          <pc:docMk/>
          <pc:sldMk cId="1686486363" sldId="355"/>
        </pc:sldMkLst>
      </pc:sldChg>
      <pc:sldChg chg="addSp delSp modSp new mod">
        <pc:chgData name="LIVANOS, Ilias" userId="b533c7a8-8785-4e25-900a-737f9897dd14" providerId="ADAL" clId="{0D9A00A6-A8BD-436F-9C34-3CD71A68B4F4}" dt="2023-05-31T09:56:15.147" v="5" actId="26606"/>
        <pc:sldMkLst>
          <pc:docMk/>
          <pc:sldMk cId="1542785131" sldId="356"/>
        </pc:sldMkLst>
        <pc:spChg chg="del mod">
          <ac:chgData name="LIVANOS, Ilias" userId="b533c7a8-8785-4e25-900a-737f9897dd14" providerId="ADAL" clId="{0D9A00A6-A8BD-436F-9C34-3CD71A68B4F4}" dt="2023-05-31T09:56:12.798" v="4" actId="478"/>
          <ac:spMkLst>
            <pc:docMk/>
            <pc:sldMk cId="1542785131" sldId="356"/>
            <ac:spMk id="2" creationId="{6AE010BC-E08D-3E96-EAE3-4FCF105E2561}"/>
          </ac:spMkLst>
        </pc:spChg>
        <pc:spChg chg="del">
          <ac:chgData name="LIVANOS, Ilias" userId="b533c7a8-8785-4e25-900a-737f9897dd14" providerId="ADAL" clId="{0D9A00A6-A8BD-436F-9C34-3CD71A68B4F4}" dt="2023-05-31T09:56:08.578" v="1" actId="931"/>
          <ac:spMkLst>
            <pc:docMk/>
            <pc:sldMk cId="1542785131" sldId="356"/>
            <ac:spMk id="3" creationId="{A837767F-739B-138C-7080-FCDAECC04B61}"/>
          </ac:spMkLst>
        </pc:spChg>
        <pc:picChg chg="add mod">
          <ac:chgData name="LIVANOS, Ilias" userId="b533c7a8-8785-4e25-900a-737f9897dd14" providerId="ADAL" clId="{0D9A00A6-A8BD-436F-9C34-3CD71A68B4F4}" dt="2023-05-31T09:56:15.147" v="5" actId="26606"/>
          <ac:picMkLst>
            <pc:docMk/>
            <pc:sldMk cId="1542785131" sldId="356"/>
            <ac:picMk id="5" creationId="{1895BB82-B7FD-10FD-0E3A-7F60F18A132D}"/>
          </ac:picMkLst>
        </pc:picChg>
      </pc:sldChg>
      <pc:sldChg chg="addSp modSp add mod">
        <pc:chgData name="LIVANOS, Ilias" userId="b533c7a8-8785-4e25-900a-737f9897dd14" providerId="ADAL" clId="{0D9A00A6-A8BD-436F-9C34-3CD71A68B4F4}" dt="2023-06-08T11:52:23.659" v="61" actId="14100"/>
        <pc:sldMkLst>
          <pc:docMk/>
          <pc:sldMk cId="4275666357" sldId="357"/>
        </pc:sldMkLst>
        <pc:spChg chg="mod">
          <ac:chgData name="LIVANOS, Ilias" userId="b533c7a8-8785-4e25-900a-737f9897dd14" providerId="ADAL" clId="{0D9A00A6-A8BD-436F-9C34-3CD71A68B4F4}" dt="2023-06-08T11:49:43.947" v="30" actId="1076"/>
          <ac:spMkLst>
            <pc:docMk/>
            <pc:sldMk cId="4275666357" sldId="357"/>
            <ac:spMk id="2" creationId="{038388F7-1FC7-2B4C-8A0A-C0B65417B33C}"/>
          </ac:spMkLst>
        </pc:spChg>
        <pc:spChg chg="mod">
          <ac:chgData name="LIVANOS, Ilias" userId="b533c7a8-8785-4e25-900a-737f9897dd14" providerId="ADAL" clId="{0D9A00A6-A8BD-436F-9C34-3CD71A68B4F4}" dt="2023-06-08T11:49:46.290" v="31" actId="1076"/>
          <ac:spMkLst>
            <pc:docMk/>
            <pc:sldMk cId="4275666357" sldId="357"/>
            <ac:spMk id="3" creationId="{CBEC6D0E-CA25-F04E-AEA3-8486C7303FFE}"/>
          </ac:spMkLst>
        </pc:spChg>
        <pc:spChg chg="add mod">
          <ac:chgData name="LIVANOS, Ilias" userId="b533c7a8-8785-4e25-900a-737f9897dd14" providerId="ADAL" clId="{0D9A00A6-A8BD-436F-9C34-3CD71A68B4F4}" dt="2023-06-08T11:50:02.091" v="34" actId="1076"/>
          <ac:spMkLst>
            <pc:docMk/>
            <pc:sldMk cId="4275666357" sldId="357"/>
            <ac:spMk id="5" creationId="{84E3E8EB-3091-7449-8C9E-F0E702034361}"/>
          </ac:spMkLst>
        </pc:spChg>
        <pc:spChg chg="add mod">
          <ac:chgData name="LIVANOS, Ilias" userId="b533c7a8-8785-4e25-900a-737f9897dd14" providerId="ADAL" clId="{0D9A00A6-A8BD-436F-9C34-3CD71A68B4F4}" dt="2023-06-08T11:52:23.659" v="61" actId="14100"/>
          <ac:spMkLst>
            <pc:docMk/>
            <pc:sldMk cId="4275666357" sldId="357"/>
            <ac:spMk id="6" creationId="{A9E53423-0B1B-936C-C051-42B607E3B640}"/>
          </ac:spMkLst>
        </pc:spChg>
      </pc:sldChg>
      <pc:sldChg chg="modSp mod delDesignElem">
        <pc:chgData name="LIVANOS, Ilias" userId="b533c7a8-8785-4e25-900a-737f9897dd14" providerId="ADAL" clId="{0D9A00A6-A8BD-436F-9C34-3CD71A68B4F4}" dt="2023-06-08T11:51:55.424" v="57" actId="26606"/>
        <pc:sldMkLst>
          <pc:docMk/>
          <pc:sldMk cId="1671903570" sldId="358"/>
        </pc:sldMkLst>
        <pc:picChg chg="mod">
          <ac:chgData name="LIVANOS, Ilias" userId="b533c7a8-8785-4e25-900a-737f9897dd14" providerId="ADAL" clId="{0D9A00A6-A8BD-436F-9C34-3CD71A68B4F4}" dt="2023-06-08T11:51:55.424" v="57" actId="26606"/>
          <ac:picMkLst>
            <pc:docMk/>
            <pc:sldMk cId="1671903570" sldId="358"/>
            <ac:picMk id="7" creationId="{F5330261-11F8-29F2-1F3A-B383CD619007}"/>
          </ac:picMkLst>
        </pc:picChg>
      </pc:sldChg>
      <pc:sldChg chg="addSp modSp add mod">
        <pc:chgData name="LIVANOS, Ilias" userId="b533c7a8-8785-4e25-900a-737f9897dd14" providerId="ADAL" clId="{0D9A00A6-A8BD-436F-9C34-3CD71A68B4F4}" dt="2023-06-08T11:54:36.119" v="71" actId="14100"/>
        <pc:sldMkLst>
          <pc:docMk/>
          <pc:sldMk cId="3762310714" sldId="359"/>
        </pc:sldMkLst>
        <pc:spChg chg="add mod">
          <ac:chgData name="LIVANOS, Ilias" userId="b533c7a8-8785-4e25-900a-737f9897dd14" providerId="ADAL" clId="{0D9A00A6-A8BD-436F-9C34-3CD71A68B4F4}" dt="2023-06-08T11:54:24.877" v="69"/>
          <ac:spMkLst>
            <pc:docMk/>
            <pc:sldMk cId="3762310714" sldId="359"/>
            <ac:spMk id="2" creationId="{31AD4F78-8CFB-60CB-790C-07B501E8305F}"/>
          </ac:spMkLst>
        </pc:spChg>
        <pc:spChg chg="add mod">
          <ac:chgData name="LIVANOS, Ilias" userId="b533c7a8-8785-4e25-900a-737f9897dd14" providerId="ADAL" clId="{0D9A00A6-A8BD-436F-9C34-3CD71A68B4F4}" dt="2023-06-08T11:54:36.119" v="71" actId="14100"/>
          <ac:spMkLst>
            <pc:docMk/>
            <pc:sldMk cId="3762310714" sldId="359"/>
            <ac:spMk id="3" creationId="{D5E0DD1E-416A-1202-5280-E8453253A2B4}"/>
          </ac:spMkLst>
        </pc:spChg>
      </pc:sldChg>
      <pc:sldMasterChg chg="del delSldLayout">
        <pc:chgData name="LIVANOS, Ilias" userId="b533c7a8-8785-4e25-900a-737f9897dd14" providerId="ADAL" clId="{0D9A00A6-A8BD-436F-9C34-3CD71A68B4F4}" dt="2023-06-08T11:52:17.852" v="60" actId="47"/>
        <pc:sldMasterMkLst>
          <pc:docMk/>
          <pc:sldMasterMk cId="3892980478" sldId="2147483648"/>
        </pc:sldMasterMkLst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2411655301" sldId="2147483649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2900786352" sldId="2147483650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3835865057" sldId="2147483651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4142858750" sldId="2147483652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1051166253" sldId="2147483653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4105592690" sldId="2147483654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2191160786" sldId="2147483655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441786589" sldId="2147483656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3515285402" sldId="2147483657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1812827245" sldId="2147483658"/>
          </pc:sldLayoutMkLst>
        </pc:sldLayoutChg>
        <pc:sldLayoutChg chg="del">
          <pc:chgData name="LIVANOS, Ilias" userId="b533c7a8-8785-4e25-900a-737f9897dd14" providerId="ADAL" clId="{0D9A00A6-A8BD-436F-9C34-3CD71A68B4F4}" dt="2023-06-08T11:52:17.852" v="60" actId="47"/>
          <pc:sldLayoutMkLst>
            <pc:docMk/>
            <pc:sldMasterMk cId="3892980478" sldId="2147483648"/>
            <pc:sldLayoutMk cId="788517524" sldId="2147483659"/>
          </pc:sldLayoutMkLst>
        </pc:sldLayoutChg>
      </pc:sldMasterChg>
      <pc:sldMasterChg chg="add addSldLayout">
        <pc:chgData name="LIVANOS, Ilias" userId="b533c7a8-8785-4e25-900a-737f9897dd14" providerId="ADAL" clId="{0D9A00A6-A8BD-436F-9C34-3CD71A68B4F4}" dt="2023-06-08T11:54:03.225" v="66" actId="27028"/>
        <pc:sldMasterMkLst>
          <pc:docMk/>
          <pc:sldMasterMk cId="1381820296" sldId="2147483661"/>
        </pc:sldMasterMkLst>
        <pc:sldLayoutChg chg="add">
          <pc:chgData name="LIVANOS, Ilias" userId="b533c7a8-8785-4e25-900a-737f9897dd14" providerId="ADAL" clId="{0D9A00A6-A8BD-436F-9C34-3CD71A68B4F4}" dt="2023-06-08T11:54:03.225" v="66" actId="27028"/>
          <pc:sldLayoutMkLst>
            <pc:docMk/>
            <pc:sldMasterMk cId="1381820296" sldId="2147483661"/>
            <pc:sldLayoutMk cId="4005400277" sldId="2147483662"/>
          </pc:sldLayoutMkLst>
        </pc:sldLayoutChg>
      </pc:sldMasterChg>
      <pc:sldMasterChg chg="modSldLayout">
        <pc:chgData name="LIVANOS, Ilias" userId="b533c7a8-8785-4e25-900a-737f9897dd14" providerId="ADAL" clId="{0D9A00A6-A8BD-436F-9C34-3CD71A68B4F4}" dt="2023-06-08T11:47:50.239" v="6" actId="27028"/>
        <pc:sldMasterMkLst>
          <pc:docMk/>
          <pc:sldMasterMk cId="475005297" sldId="2147483672"/>
        </pc:sldMasterMkLst>
        <pc:sldLayoutChg chg="replId">
          <pc:chgData name="LIVANOS, Ilias" userId="b533c7a8-8785-4e25-900a-737f9897dd14" providerId="ADAL" clId="{0D9A00A6-A8BD-436F-9C34-3CD71A68B4F4}" dt="2023-06-08T11:47:50.239" v="6" actId="27028"/>
          <pc:sldLayoutMkLst>
            <pc:docMk/>
            <pc:sldMasterMk cId="475005297" sldId="2147483672"/>
            <pc:sldLayoutMk cId="50193317" sldId="2147483696"/>
          </pc:sldLayoutMkLst>
        </pc:sldLayoutChg>
        <pc:sldLayoutChg chg="replId">
          <pc:chgData name="LIVANOS, Ilias" userId="b533c7a8-8785-4e25-900a-737f9897dd14" providerId="ADAL" clId="{0D9A00A6-A8BD-436F-9C34-3CD71A68B4F4}" dt="2023-06-08T11:47:50.239" v="6" actId="27028"/>
          <pc:sldLayoutMkLst>
            <pc:docMk/>
            <pc:sldMasterMk cId="475005297" sldId="2147483672"/>
            <pc:sldLayoutMk cId="3972167590" sldId="2147483697"/>
          </pc:sldLayoutMkLst>
        </pc:sldLayoutChg>
      </pc:sldMasterChg>
      <pc:sldMasterChg chg="add addSldLayout">
        <pc:chgData name="LIVANOS, Ilias" userId="b533c7a8-8785-4e25-900a-737f9897dd14" providerId="ADAL" clId="{0D9A00A6-A8BD-436F-9C34-3CD71A68B4F4}" dt="2023-06-08T11:47:50.239" v="6" actId="27028"/>
        <pc:sldMasterMkLst>
          <pc:docMk/>
          <pc:sldMasterMk cId="7191568" sldId="2147483679"/>
        </pc:sldMasterMkLst>
        <pc:sldLayoutChg chg="add">
          <pc:chgData name="LIVANOS, Ilias" userId="b533c7a8-8785-4e25-900a-737f9897dd14" providerId="ADAL" clId="{0D9A00A6-A8BD-436F-9C34-3CD71A68B4F4}" dt="2023-06-08T11:47:50.239" v="6" actId="27028"/>
          <pc:sldLayoutMkLst>
            <pc:docMk/>
            <pc:sldMasterMk cId="7191568" sldId="2147483679"/>
            <pc:sldLayoutMk cId="1866266640" sldId="2147483680"/>
          </pc:sldLayoutMkLst>
        </pc:sldLayoutChg>
      </pc:sldMasterChg>
    </pc:docChg>
  </pc:docChgLst>
  <pc:docChgLst>
    <pc:chgData name="LIVANOS, Ilias" userId="b533c7a8-8785-4e25-900a-737f9897dd14" providerId="ADAL" clId="{5DBD4D48-05DC-47FC-ABED-720ED6285892}"/>
    <pc:docChg chg="modSld">
      <pc:chgData name="LIVANOS, Ilias" userId="b533c7a8-8785-4e25-900a-737f9897dd14" providerId="ADAL" clId="{5DBD4D48-05DC-47FC-ABED-720ED6285892}" dt="2023-06-08T11:56:37.461" v="5" actId="20577"/>
      <pc:docMkLst>
        <pc:docMk/>
      </pc:docMkLst>
      <pc:sldChg chg="modNotesTx">
        <pc:chgData name="LIVANOS, Ilias" userId="b533c7a8-8785-4e25-900a-737f9897dd14" providerId="ADAL" clId="{5DBD4D48-05DC-47FC-ABED-720ED6285892}" dt="2023-06-08T11:56:21.421" v="0" actId="20577"/>
        <pc:sldMkLst>
          <pc:docMk/>
          <pc:sldMk cId="2234963000" sldId="258"/>
        </pc:sldMkLst>
      </pc:sldChg>
      <pc:sldChg chg="modNotesTx">
        <pc:chgData name="LIVANOS, Ilias" userId="b533c7a8-8785-4e25-900a-737f9897dd14" providerId="ADAL" clId="{5DBD4D48-05DC-47FC-ABED-720ED6285892}" dt="2023-06-08T11:56:24.482" v="1" actId="20577"/>
        <pc:sldMkLst>
          <pc:docMk/>
          <pc:sldMk cId="324629008" sldId="290"/>
        </pc:sldMkLst>
      </pc:sldChg>
      <pc:sldChg chg="modNotesTx">
        <pc:chgData name="LIVANOS, Ilias" userId="b533c7a8-8785-4e25-900a-737f9897dd14" providerId="ADAL" clId="{5DBD4D48-05DC-47FC-ABED-720ED6285892}" dt="2023-06-08T11:56:27.633" v="2" actId="20577"/>
        <pc:sldMkLst>
          <pc:docMk/>
          <pc:sldMk cId="689006772" sldId="291"/>
        </pc:sldMkLst>
      </pc:sldChg>
      <pc:sldChg chg="modNotesTx">
        <pc:chgData name="LIVANOS, Ilias" userId="b533c7a8-8785-4e25-900a-737f9897dd14" providerId="ADAL" clId="{5DBD4D48-05DC-47FC-ABED-720ED6285892}" dt="2023-06-08T11:56:34.825" v="4" actId="20577"/>
        <pc:sldMkLst>
          <pc:docMk/>
          <pc:sldMk cId="2875384504" sldId="298"/>
        </pc:sldMkLst>
      </pc:sldChg>
      <pc:sldChg chg="modNotesTx">
        <pc:chgData name="LIVANOS, Ilias" userId="b533c7a8-8785-4e25-900a-737f9897dd14" providerId="ADAL" clId="{5DBD4D48-05DC-47FC-ABED-720ED6285892}" dt="2023-06-08T11:56:32.106" v="3" actId="20577"/>
        <pc:sldMkLst>
          <pc:docMk/>
          <pc:sldMk cId="1862410651" sldId="350"/>
        </pc:sldMkLst>
      </pc:sldChg>
      <pc:sldChg chg="modNotesTx">
        <pc:chgData name="LIVANOS, Ilias" userId="b533c7a8-8785-4e25-900a-737f9897dd14" providerId="ADAL" clId="{5DBD4D48-05DC-47FC-ABED-720ED6285892}" dt="2023-06-08T11:56:37.461" v="5" actId="20577"/>
        <pc:sldMkLst>
          <pc:docMk/>
          <pc:sldMk cId="1682454994" sldId="354"/>
        </pc:sldMkLst>
      </pc:sldChg>
    </pc:docChg>
  </pc:docChgLst>
  <pc:docChgLst>
    <pc:chgData name="LIVANOS, Ilias" userId="b533c7a8-8785-4e25-900a-737f9897dd14" providerId="ADAL" clId="{A6EEAB0E-A28D-495E-A654-BBF6572B417C}"/>
    <pc:docChg chg="undo custSel modSld">
      <pc:chgData name="LIVANOS, Ilias" userId="b533c7a8-8785-4e25-900a-737f9897dd14" providerId="ADAL" clId="{A6EEAB0E-A28D-495E-A654-BBF6572B417C}" dt="2023-05-29T16:18:27.402" v="1462" actId="1076"/>
      <pc:docMkLst>
        <pc:docMk/>
      </pc:docMkLst>
      <pc:sldChg chg="modSp mod">
        <pc:chgData name="LIVANOS, Ilias" userId="b533c7a8-8785-4e25-900a-737f9897dd14" providerId="ADAL" clId="{A6EEAB0E-A28D-495E-A654-BBF6572B417C}" dt="2023-05-29T15:51:29.175" v="223" actId="14100"/>
        <pc:sldMkLst>
          <pc:docMk/>
          <pc:sldMk cId="1538951175" sldId="256"/>
        </pc:sldMkLst>
        <pc:spChg chg="mod">
          <ac:chgData name="LIVANOS, Ilias" userId="b533c7a8-8785-4e25-900a-737f9897dd14" providerId="ADAL" clId="{A6EEAB0E-A28D-495E-A654-BBF6572B417C}" dt="2023-05-29T15:51:29.175" v="223" actId="14100"/>
          <ac:spMkLst>
            <pc:docMk/>
            <pc:sldMk cId="1538951175" sldId="256"/>
            <ac:spMk id="2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1:12.351" v="222" actId="20577"/>
          <ac:spMkLst>
            <pc:docMk/>
            <pc:sldMk cId="1538951175" sldId="256"/>
            <ac:spMk id="3" creationId="{00000000-0000-0000-0000-000000000000}"/>
          </ac:spMkLst>
        </pc:spChg>
      </pc:sldChg>
      <pc:sldChg chg="modSp mod">
        <pc:chgData name="LIVANOS, Ilias" userId="b533c7a8-8785-4e25-900a-737f9897dd14" providerId="ADAL" clId="{A6EEAB0E-A28D-495E-A654-BBF6572B417C}" dt="2023-05-29T15:58:04.159" v="720" actId="20577"/>
        <pc:sldMkLst>
          <pc:docMk/>
          <pc:sldMk cId="2234963000" sldId="258"/>
        </pc:sldMkLst>
        <pc:spChg chg="mod">
          <ac:chgData name="LIVANOS, Ilias" userId="b533c7a8-8785-4e25-900a-737f9897dd14" providerId="ADAL" clId="{A6EEAB0E-A28D-495E-A654-BBF6572B417C}" dt="2023-05-29T15:52:02.768" v="256" actId="20577"/>
          <ac:spMkLst>
            <pc:docMk/>
            <pc:sldMk cId="2234963000" sldId="258"/>
            <ac:spMk id="5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2:39.600" v="301" actId="14100"/>
          <ac:spMkLst>
            <pc:docMk/>
            <pc:sldMk cId="2234963000" sldId="258"/>
            <ac:spMk id="6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3:15.278" v="353" actId="20577"/>
          <ac:spMkLst>
            <pc:docMk/>
            <pc:sldMk cId="2234963000" sldId="258"/>
            <ac:spMk id="17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4:57.724" v="422" actId="20577"/>
          <ac:spMkLst>
            <pc:docMk/>
            <pc:sldMk cId="2234963000" sldId="258"/>
            <ac:spMk id="19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6:22.584" v="518" actId="14100"/>
          <ac:spMkLst>
            <pc:docMk/>
            <pc:sldMk cId="2234963000" sldId="258"/>
            <ac:spMk id="20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7:23.407" v="643" actId="14100"/>
          <ac:spMkLst>
            <pc:docMk/>
            <pc:sldMk cId="2234963000" sldId="258"/>
            <ac:spMk id="21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7:44.365" v="681" actId="20577"/>
          <ac:spMkLst>
            <pc:docMk/>
            <pc:sldMk cId="2234963000" sldId="258"/>
            <ac:spMk id="24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5:58:04.159" v="720" actId="20577"/>
          <ac:spMkLst>
            <pc:docMk/>
            <pc:sldMk cId="2234963000" sldId="258"/>
            <ac:spMk id="43" creationId="{00000000-0000-0000-0000-000000000000}"/>
          </ac:spMkLst>
        </pc:spChg>
      </pc:sldChg>
      <pc:sldChg chg="modSp mod">
        <pc:chgData name="LIVANOS, Ilias" userId="b533c7a8-8785-4e25-900a-737f9897dd14" providerId="ADAL" clId="{A6EEAB0E-A28D-495E-A654-BBF6572B417C}" dt="2023-05-29T16:12:35.861" v="1161" actId="20577"/>
        <pc:sldMkLst>
          <pc:docMk/>
          <pc:sldMk cId="324629008" sldId="290"/>
        </pc:sldMkLst>
        <pc:spChg chg="mod">
          <ac:chgData name="LIVANOS, Ilias" userId="b533c7a8-8785-4e25-900a-737f9897dd14" providerId="ADAL" clId="{A6EEAB0E-A28D-495E-A654-BBF6572B417C}" dt="2023-05-29T16:12:35.861" v="1161" actId="20577"/>
          <ac:spMkLst>
            <pc:docMk/>
            <pc:sldMk cId="324629008" sldId="290"/>
            <ac:spMk id="12" creationId="{00000000-0000-0000-0000-000000000000}"/>
          </ac:spMkLst>
        </pc:spChg>
      </pc:sldChg>
      <pc:sldChg chg="modSp mod">
        <pc:chgData name="LIVANOS, Ilias" userId="b533c7a8-8785-4e25-900a-737f9897dd14" providerId="ADAL" clId="{A6EEAB0E-A28D-495E-A654-BBF6572B417C}" dt="2023-05-29T16:14:56.546" v="1324" actId="20577"/>
        <pc:sldMkLst>
          <pc:docMk/>
          <pc:sldMk cId="689006772" sldId="291"/>
        </pc:sldMkLst>
        <pc:spChg chg="mod">
          <ac:chgData name="LIVANOS, Ilias" userId="b533c7a8-8785-4e25-900a-737f9897dd14" providerId="ADAL" clId="{A6EEAB0E-A28D-495E-A654-BBF6572B417C}" dt="2023-05-29T16:13:09.219" v="1178" actId="20577"/>
          <ac:spMkLst>
            <pc:docMk/>
            <pc:sldMk cId="689006772" sldId="291"/>
            <ac:spMk id="6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6:14:16.626" v="1289" actId="20577"/>
          <ac:spMkLst>
            <pc:docMk/>
            <pc:sldMk cId="689006772" sldId="291"/>
            <ac:spMk id="10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6:13:56.450" v="1264" actId="20577"/>
          <ac:spMkLst>
            <pc:docMk/>
            <pc:sldMk cId="689006772" sldId="291"/>
            <ac:spMk id="13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6:13:32.988" v="1237" actId="20577"/>
          <ac:spMkLst>
            <pc:docMk/>
            <pc:sldMk cId="689006772" sldId="291"/>
            <ac:spMk id="15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6:14:56.546" v="1324" actId="20577"/>
          <ac:spMkLst>
            <pc:docMk/>
            <pc:sldMk cId="689006772" sldId="291"/>
            <ac:spMk id="30" creationId="{5219DEA7-D28E-409D-AF14-D7A1760D9B40}"/>
          </ac:spMkLst>
        </pc:spChg>
      </pc:sldChg>
      <pc:sldChg chg="modSp mod">
        <pc:chgData name="LIVANOS, Ilias" userId="b533c7a8-8785-4e25-900a-737f9897dd14" providerId="ADAL" clId="{A6EEAB0E-A28D-495E-A654-BBF6572B417C}" dt="2023-05-29T16:15:15.272" v="1325" actId="1076"/>
        <pc:sldMkLst>
          <pc:docMk/>
          <pc:sldMk cId="2579077627" sldId="296"/>
        </pc:sldMkLst>
        <pc:spChg chg="mod">
          <ac:chgData name="LIVANOS, Ilias" userId="b533c7a8-8785-4e25-900a-737f9897dd14" providerId="ADAL" clId="{A6EEAB0E-A28D-495E-A654-BBF6572B417C}" dt="2023-05-29T16:12:14.325" v="1139" actId="20577"/>
          <ac:spMkLst>
            <pc:docMk/>
            <pc:sldMk cId="2579077627" sldId="296"/>
            <ac:spMk id="6" creationId="{00000000-0000-0000-0000-000000000000}"/>
          </ac:spMkLst>
        </pc:spChg>
        <pc:spChg chg="mod">
          <ac:chgData name="LIVANOS, Ilias" userId="b533c7a8-8785-4e25-900a-737f9897dd14" providerId="ADAL" clId="{A6EEAB0E-A28D-495E-A654-BBF6572B417C}" dt="2023-05-29T16:15:15.272" v="1325" actId="1076"/>
          <ac:spMkLst>
            <pc:docMk/>
            <pc:sldMk cId="2579077627" sldId="296"/>
            <ac:spMk id="8" creationId="{00000000-0000-0000-0000-000000000000}"/>
          </ac:spMkLst>
        </pc:spChg>
      </pc:sldChg>
      <pc:sldChg chg="modSp mod">
        <pc:chgData name="LIVANOS, Ilias" userId="b533c7a8-8785-4e25-900a-737f9897dd14" providerId="ADAL" clId="{A6EEAB0E-A28D-495E-A654-BBF6572B417C}" dt="2023-05-29T16:16:47.652" v="1393" actId="20577"/>
        <pc:sldMkLst>
          <pc:docMk/>
          <pc:sldMk cId="3592110081" sldId="297"/>
        </pc:sldMkLst>
        <pc:spChg chg="mod">
          <ac:chgData name="LIVANOS, Ilias" userId="b533c7a8-8785-4e25-900a-737f9897dd14" providerId="ADAL" clId="{A6EEAB0E-A28D-495E-A654-BBF6572B417C}" dt="2023-05-29T16:16:47.652" v="1393" actId="20577"/>
          <ac:spMkLst>
            <pc:docMk/>
            <pc:sldMk cId="3592110081" sldId="297"/>
            <ac:spMk id="2" creationId="{F2F77ED9-A399-AAE3-9CB9-3CA548699418}"/>
          </ac:spMkLst>
        </pc:spChg>
      </pc:sldChg>
      <pc:sldChg chg="modSp mod">
        <pc:chgData name="LIVANOS, Ilias" userId="b533c7a8-8785-4e25-900a-737f9897dd14" providerId="ADAL" clId="{A6EEAB0E-A28D-495E-A654-BBF6572B417C}" dt="2023-05-29T16:16:58.068" v="1394" actId="1076"/>
        <pc:sldMkLst>
          <pc:docMk/>
          <pc:sldMk cId="1078658338" sldId="348"/>
        </pc:sldMkLst>
        <pc:spChg chg="mod">
          <ac:chgData name="LIVANOS, Ilias" userId="b533c7a8-8785-4e25-900a-737f9897dd14" providerId="ADAL" clId="{A6EEAB0E-A28D-495E-A654-BBF6572B417C}" dt="2023-05-29T16:16:58.068" v="1394" actId="1076"/>
          <ac:spMkLst>
            <pc:docMk/>
            <pc:sldMk cId="1078658338" sldId="348"/>
            <ac:spMk id="8" creationId="{00000000-0000-0000-0000-000000000000}"/>
          </ac:spMkLst>
        </pc:spChg>
        <pc:picChg chg="mod">
          <ac:chgData name="LIVANOS, Ilias" userId="b533c7a8-8785-4e25-900a-737f9897dd14" providerId="ADAL" clId="{A6EEAB0E-A28D-495E-A654-BBF6572B417C}" dt="2023-05-29T16:16:12.449" v="1367" actId="1076"/>
          <ac:picMkLst>
            <pc:docMk/>
            <pc:sldMk cId="1078658338" sldId="348"/>
            <ac:picMk id="3" creationId="{9911FA95-00B7-4282-9F2B-D6B3A55F32D6}"/>
          </ac:picMkLst>
        </pc:picChg>
      </pc:sldChg>
      <pc:sldChg chg="delSp modSp mod">
        <pc:chgData name="LIVANOS, Ilias" userId="b533c7a8-8785-4e25-900a-737f9897dd14" providerId="ADAL" clId="{A6EEAB0E-A28D-495E-A654-BBF6572B417C}" dt="2023-05-29T16:18:27.402" v="1462" actId="1076"/>
        <pc:sldMkLst>
          <pc:docMk/>
          <pc:sldMk cId="1682454994" sldId="354"/>
        </pc:sldMkLst>
        <pc:spChg chg="mod">
          <ac:chgData name="LIVANOS, Ilias" userId="b533c7a8-8785-4e25-900a-737f9897dd14" providerId="ADAL" clId="{A6EEAB0E-A28D-495E-A654-BBF6572B417C}" dt="2023-05-29T16:18:27.402" v="1462" actId="1076"/>
          <ac:spMkLst>
            <pc:docMk/>
            <pc:sldMk cId="1682454994" sldId="354"/>
            <ac:spMk id="2" creationId="{1B6F22C5-26E6-2412-9AEB-F6FD3221312E}"/>
          </ac:spMkLst>
        </pc:spChg>
        <pc:spChg chg="del">
          <ac:chgData name="LIVANOS, Ilias" userId="b533c7a8-8785-4e25-900a-737f9897dd14" providerId="ADAL" clId="{A6EEAB0E-A28D-495E-A654-BBF6572B417C}" dt="2023-05-29T16:18:23.675" v="1461" actId="478"/>
          <ac:spMkLst>
            <pc:docMk/>
            <pc:sldMk cId="1682454994" sldId="354"/>
            <ac:spMk id="3" creationId="{1F7FE26F-35FF-EC9F-DE23-745EC78161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6ED7-9651-4101-9D2E-8745AC8883C0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8C50-C1F8-4CC1-B06C-147FF440D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1FB7-F90E-4DFA-81C5-95A42453CEB8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CF86-E57C-4036-AFC8-FA6B5AE92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9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6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0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14750-CC18-4EB8-8F82-4D97C0080E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4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14750-CC18-4EB8-8F82-4D97C0080E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6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CF86-E57C-4036-AFC8-FA6B5AE920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0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9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7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8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5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4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6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5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0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4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61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42F214-0EE3-4FD8-9A19-3D48824D68C2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3D422-BD2B-4B7D-A1F2-6EE3A18D0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4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DE1914-00D4-43CD-9A73-B40268469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09" y="2431116"/>
            <a:ext cx="5152763" cy="788335"/>
          </a:xfrm>
          <a:prstGeom prst="rect">
            <a:avLst/>
          </a:prstGeom>
        </p:spPr>
        <p:txBody>
          <a:bodyPr/>
          <a:lstStyle>
            <a:lvl1pPr algn="l">
              <a:defRPr sz="2625" b="1">
                <a:solidFill>
                  <a:srgbClr val="0096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E85406-8FD9-4F8D-B21D-71990E4D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09" y="3399099"/>
            <a:ext cx="4195502" cy="478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EF0F508C-7292-8310-3801-494925FF8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09" y="483788"/>
            <a:ext cx="1785930" cy="1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40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D98EED-333A-43C1-83E1-74805A0712DB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81C46-EEE6-473C-9522-54FA75952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2212937" y="6517826"/>
            <a:ext cx="6247495" cy="64027"/>
            <a:chOff x="-4475" y="6751484"/>
            <a:chExt cx="9160962" cy="130813"/>
          </a:xfrm>
        </p:grpSpPr>
        <p:sp>
          <p:nvSpPr>
            <p:cNvPr id="22" name="Rectangle 21"/>
            <p:cNvSpPr/>
            <p:nvPr/>
          </p:nvSpPr>
          <p:spPr>
            <a:xfrm>
              <a:off x="-4475" y="6751485"/>
              <a:ext cx="9160962" cy="128108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896786" y="6751484"/>
              <a:ext cx="7586765" cy="130813"/>
              <a:chOff x="896786" y="6751484"/>
              <a:chExt cx="7586765" cy="13081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1" name="Picture 2" descr="H:\Area_CID\00 Common\IMAGE BANK\Photos\Resources\Logos\Cedefop\2008-today\Logo no lines\H2_CMYK_EN_no line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8382"/>
            <a:ext cx="1619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6830888" y="63457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755EB9-6E32-4836-8B27-EC6F842DA678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6" r:id="rId7"/>
    <p:sldLayoutId id="2147483697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/>
          <a:stretch/>
        </p:blipFill>
        <p:spPr>
          <a:xfrm>
            <a:off x="-54053" y="1771"/>
            <a:ext cx="7276165" cy="6856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Triangle 7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499992" y="-27384"/>
            <a:ext cx="4646388" cy="6912768"/>
          </a:xfrm>
          <a:prstGeom prst="rect">
            <a:avLst/>
          </a:prstGeom>
          <a:solidFill>
            <a:srgbClr val="009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4871077" y="1340768"/>
            <a:ext cx="3600400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40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GB" sz="2200" b="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22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496772" cy="496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496772" cy="496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496772" cy="49677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 userDrawn="1"/>
        </p:nvSpPr>
        <p:spPr>
          <a:xfrm>
            <a:off x="4932040" y="3421716"/>
            <a:ext cx="3600400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media: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19872" y="1771"/>
            <a:ext cx="466742" cy="685622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6119664" y="4314344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3886614" y="0"/>
            <a:ext cx="406027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085290" y="-6591"/>
            <a:ext cx="414702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174BC-B2C8-4E39-A2BF-59873B368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260" y="-9848"/>
            <a:ext cx="9170260" cy="6877695"/>
          </a:xfrm>
          <a:prstGeom prst="rect">
            <a:avLst/>
          </a:prstGeom>
        </p:spPr>
      </p:pic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934E01CC-B11C-9ED4-8FD9-F0C976F948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09" y="483788"/>
            <a:ext cx="1785930" cy="1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 userDrawn="1"/>
        </p:nvSpPr>
        <p:spPr>
          <a:xfrm>
            <a:off x="611561" y="5202648"/>
            <a:ext cx="3600400" cy="4705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950" b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1950" b="0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605117" y="5730707"/>
            <a:ext cx="3034342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7138" y="5349213"/>
            <a:ext cx="2349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2"/>
          <p:cNvSpPr txBox="1">
            <a:spLocks/>
          </p:cNvSpPr>
          <p:nvPr userDrawn="1"/>
        </p:nvSpPr>
        <p:spPr>
          <a:xfrm>
            <a:off x="611561" y="1700809"/>
            <a:ext cx="3600400" cy="10561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3600" baseline="0" dirty="0">
                <a:solidFill>
                  <a:srgbClr val="0093D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3600" dirty="0">
              <a:solidFill>
                <a:srgbClr val="0093D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2E388-A095-40BA-AE41-B2C60FB9804D}"/>
              </a:ext>
            </a:extLst>
          </p:cNvPr>
          <p:cNvGrpSpPr/>
          <p:nvPr userDrawn="1"/>
        </p:nvGrpSpPr>
        <p:grpSpPr>
          <a:xfrm>
            <a:off x="0" y="6732679"/>
            <a:ext cx="9144000" cy="146773"/>
            <a:chOff x="0" y="6732678"/>
            <a:chExt cx="12192000" cy="146773"/>
          </a:xfrm>
        </p:grpSpPr>
        <p:sp>
          <p:nvSpPr>
            <p:cNvPr id="24" name="Rectangle 23"/>
            <p:cNvSpPr/>
            <p:nvPr/>
          </p:nvSpPr>
          <p:spPr>
            <a:xfrm>
              <a:off x="0" y="6732679"/>
              <a:ext cx="12192000" cy="146772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768" y="6732678"/>
              <a:ext cx="67541" cy="146772"/>
            </a:xfrm>
            <a:prstGeom prst="rect">
              <a:avLst/>
            </a:prstGeom>
            <a:solidFill>
              <a:srgbClr val="FFE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62309" y="6732679"/>
              <a:ext cx="2088567" cy="146772"/>
            </a:xfrm>
            <a:prstGeom prst="rect">
              <a:avLst/>
            </a:prstGeom>
            <a:solidFill>
              <a:srgbClr val="309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50876" y="6732680"/>
              <a:ext cx="1634529" cy="146770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91395" y="6732680"/>
              <a:ext cx="218424" cy="146770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07396" y="6732679"/>
              <a:ext cx="908073" cy="146772"/>
            </a:xfrm>
            <a:prstGeom prst="rect">
              <a:avLst/>
            </a:prstGeom>
            <a:solidFill>
              <a:srgbClr val="309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50152" y="6732679"/>
              <a:ext cx="1089687" cy="146772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771868" y="6732680"/>
              <a:ext cx="72637" cy="140067"/>
            </a:xfrm>
            <a:prstGeom prst="rect">
              <a:avLst/>
            </a:prstGeom>
            <a:solidFill>
              <a:srgbClr val="A0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cxnSp>
        <p:nvCxnSpPr>
          <p:cNvPr id="3" name="Straight Connector 2"/>
          <p:cNvCxnSpPr/>
          <p:nvPr userDrawn="1"/>
        </p:nvCxnSpPr>
        <p:spPr>
          <a:xfrm>
            <a:off x="467544" y="1"/>
            <a:ext cx="0" cy="2372883"/>
          </a:xfrm>
          <a:prstGeom prst="line">
            <a:avLst/>
          </a:prstGeom>
          <a:ln w="28575">
            <a:solidFill>
              <a:srgbClr val="009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23973BE-8C2C-0240-A7B6-51C73BF46E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55" y="5730707"/>
            <a:ext cx="1709768" cy="455318"/>
          </a:xfrm>
          <a:prstGeom prst="rect">
            <a:avLst/>
          </a:prstGeom>
        </p:spPr>
      </p:pic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ECFEDA78-E02C-D55B-7347-E76A351F4B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853" y="241632"/>
            <a:ext cx="1821153" cy="16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88F7-1FC7-2B4C-8A0A-C0B65417B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22" y="2280557"/>
            <a:ext cx="5152763" cy="1180461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0096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Τάσεις και προκλήσεις του μέλλοντος: ευρήματα από το 2023 </a:t>
            </a:r>
            <a:r>
              <a:rPr lang="fr-BE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Skills </a:t>
            </a:r>
            <a:r>
              <a:rPr lang="en-GB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Forecast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C6D0E-CA25-F04E-AEA3-8486C7303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22" y="3823708"/>
            <a:ext cx="4195502" cy="7912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z="2000" dirty="0">
                <a:solidFill>
                  <a:schemeClr val="tx1"/>
                </a:solidFill>
              </a:rPr>
              <a:t>Παρεμβάσεις των κοινωνικών εταίρων για τη διάγνωση αναγκών δεξιοτήτων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3E8EB-3091-7449-8C9E-F0E702034361}"/>
              </a:ext>
            </a:extLst>
          </p:cNvPr>
          <p:cNvSpPr txBox="1"/>
          <p:nvPr/>
        </p:nvSpPr>
        <p:spPr>
          <a:xfrm>
            <a:off x="6372200" y="6165304"/>
            <a:ext cx="458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Ιουνίου - ΙΜΕ ΓΣΒΕΕ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E53423-0B1B-936C-C051-42B607E3B640}"/>
              </a:ext>
            </a:extLst>
          </p:cNvPr>
          <p:cNvSpPr txBox="1">
            <a:spLocks/>
          </p:cNvSpPr>
          <p:nvPr/>
        </p:nvSpPr>
        <p:spPr>
          <a:xfrm>
            <a:off x="323528" y="4929264"/>
            <a:ext cx="7102474" cy="81649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el-GR" sz="3400" b="1" dirty="0" err="1">
                <a:solidFill>
                  <a:schemeClr val="tx1"/>
                </a:solidFill>
              </a:rPr>
              <a:t>Δρ</a:t>
            </a:r>
            <a:r>
              <a:rPr lang="el-GR" sz="3400" b="1" dirty="0">
                <a:solidFill>
                  <a:schemeClr val="tx1"/>
                </a:solidFill>
              </a:rPr>
              <a:t> Ηλίας Λιβανός</a:t>
            </a:r>
            <a:r>
              <a:rPr lang="en-GB" sz="3400" b="1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l-GR" sz="2800" i="1" dirty="0">
                <a:solidFill>
                  <a:schemeClr val="tx1"/>
                </a:solidFill>
              </a:rPr>
              <a:t>εμπειρογνώμονας </a:t>
            </a:r>
            <a:r>
              <a:rPr lang="en-GB" sz="2800" i="1" dirty="0">
                <a:solidFill>
                  <a:schemeClr val="tx1"/>
                </a:solidFill>
              </a:rPr>
              <a:t>Cedefop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6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1895BB82-B7FD-10FD-0E3A-7F60F18A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562138"/>
            <a:ext cx="8963025" cy="5220962"/>
          </a:xfrm>
          <a:noFill/>
        </p:spPr>
      </p:pic>
    </p:spTree>
    <p:extLst>
      <p:ext uri="{BB962C8B-B14F-4D97-AF65-F5344CB8AC3E}">
        <p14:creationId xmlns:p14="http://schemas.microsoft.com/office/powerpoint/2010/main" val="154278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1AD4F78-8CFB-60CB-790C-07B501E8305F}"/>
              </a:ext>
            </a:extLst>
          </p:cNvPr>
          <p:cNvSpPr/>
          <p:nvPr/>
        </p:nvSpPr>
        <p:spPr>
          <a:xfrm>
            <a:off x="881348" y="2746591"/>
            <a:ext cx="1364818" cy="136481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DD1E-416A-1202-5280-E8453253A2B4}"/>
              </a:ext>
            </a:extLst>
          </p:cNvPr>
          <p:cNvSpPr txBox="1"/>
          <p:nvPr/>
        </p:nvSpPr>
        <p:spPr>
          <a:xfrm>
            <a:off x="881348" y="4337638"/>
            <a:ext cx="1602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@IliasLivanos </a:t>
            </a:r>
          </a:p>
        </p:txBody>
      </p:sp>
    </p:spTree>
    <p:extLst>
      <p:ext uri="{BB962C8B-B14F-4D97-AF65-F5344CB8AC3E}">
        <p14:creationId xmlns:p14="http://schemas.microsoft.com/office/powerpoint/2010/main" val="376231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315" y="1991098"/>
            <a:ext cx="836712" cy="304034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37101" y="2066850"/>
            <a:ext cx="505066" cy="369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39652" y="961294"/>
            <a:ext cx="6023099" cy="739514"/>
          </a:xfrm>
        </p:spPr>
        <p:txBody>
          <a:bodyPr>
            <a:noAutofit/>
          </a:bodyPr>
          <a:lstStyle/>
          <a:p>
            <a:pPr algn="l"/>
            <a:r>
              <a:rPr lang="el-GR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το</a:t>
            </a:r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skills forecast?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087724" y="2093122"/>
            <a:ext cx="3492388" cy="175353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Μια πρωτότυπη βάση δεδομένων</a:t>
            </a: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2087724" y="2562856"/>
            <a:ext cx="5607119" cy="353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50"/>
              </a:lnSpc>
            </a:pP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μεθοδολογία – κοινά δεδομένα και ταξινομήσεις</a:t>
            </a: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2087724" y="3127289"/>
            <a:ext cx="5778642" cy="239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Δεξιότητες = επαγγέλματα και επίσημα προσόντα</a:t>
            </a: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2048454" y="3661255"/>
            <a:ext cx="6772018" cy="334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50"/>
              </a:lnSpc>
            </a:pP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Προσφορά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επίπεδο εκπαίδευσης πληθυσμού &amp; εργατικού δυναμικού</a:t>
            </a: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2087724" y="4184643"/>
            <a:ext cx="6732748" cy="327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Ζήτηση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απασχόληση ανά κλάδο, επάγγελμα &amp; επίπεδο εκπαίδευσης</a:t>
            </a: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2087724" y="4699063"/>
            <a:ext cx="5103186" cy="281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κλάδοι,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 </a:t>
            </a: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επαγγέλματα,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επίπεδα εκπαίδευσης</a:t>
            </a: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5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6367" y="4096721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/>
          <p:cNvSpPr/>
          <p:nvPr/>
        </p:nvSpPr>
        <p:spPr>
          <a:xfrm>
            <a:off x="1166367" y="4617132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/>
          <p:cNvSpPr/>
          <p:nvPr/>
        </p:nvSpPr>
        <p:spPr>
          <a:xfrm>
            <a:off x="1183315" y="5130063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/>
          <p:cNvSpPr/>
          <p:nvPr/>
        </p:nvSpPr>
        <p:spPr>
          <a:xfrm>
            <a:off x="1198458" y="2481740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602001" y="2469150"/>
            <a:ext cx="549566" cy="51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3315" y="3028915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601671" y="3044250"/>
            <a:ext cx="549566" cy="411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6367" y="3576090"/>
            <a:ext cx="836712" cy="305100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592165" y="3584250"/>
            <a:ext cx="549566" cy="4118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92165" y="4096501"/>
            <a:ext cx="549566" cy="4088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592165" y="4610250"/>
            <a:ext cx="549566" cy="51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592165" y="5096250"/>
            <a:ext cx="549566" cy="519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  <a:p>
            <a:pPr marL="0" lvl="2" indent="0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2087724" y="5213602"/>
            <a:ext cx="4858349" cy="3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Προβλέψεις για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10-15 </a:t>
            </a:r>
            <a:r>
              <a:rPr lang="el-GR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χρόνια</a:t>
            </a:r>
            <a:r>
              <a:rPr lang="en-GB" sz="1650" dirty="0">
                <a:solidFill>
                  <a:srgbClr val="009C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EU-27+ </a:t>
            </a: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500"/>
              </a:lnSpc>
            </a:pPr>
            <a:endParaRPr lang="en-GB" sz="1650" dirty="0">
              <a:solidFill>
                <a:srgbClr val="009C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D1D2EBD-EEE8-DA98-EC70-D6A514ECEFDC}"/>
              </a:ext>
            </a:extLst>
          </p:cNvPr>
          <p:cNvSpPr/>
          <p:nvPr/>
        </p:nvSpPr>
        <p:spPr>
          <a:xfrm rot="16200000" flipH="1">
            <a:off x="7101580" y="928164"/>
            <a:ext cx="849734" cy="1160748"/>
          </a:xfrm>
          <a:prstGeom prst="rt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349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s-irish-training-agency-cartoon"/>
          <p:cNvPicPr>
            <a:picLocks noChangeAspect="1" noChangeArrowheads="1"/>
          </p:cNvPicPr>
          <p:nvPr/>
        </p:nvPicPr>
        <p:blipFill rotWithShape="1">
          <a:blip r:embed="rId3" cstate="print"/>
          <a:srcRect b="5566"/>
          <a:stretch/>
        </p:blipFill>
        <p:spPr bwMode="auto">
          <a:xfrm>
            <a:off x="3574443" y="1116536"/>
            <a:ext cx="5569555" cy="49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1116536"/>
            <a:ext cx="3491880" cy="4944022"/>
          </a:xfrm>
          <a:prstGeom prst="rect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23528" y="1772816"/>
            <a:ext cx="2952328" cy="2599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Γιατί χρειαζόμαστε το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forecast?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2627784" y="4372250"/>
            <a:ext cx="864096" cy="1688307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62012" y="3347132"/>
            <a:ext cx="2067041" cy="1073639"/>
          </a:xfrm>
          <a:prstGeom prst="rect">
            <a:avLst/>
          </a:prstGeom>
          <a:solidFill>
            <a:srgbClr val="009CD8">
              <a:alpha val="4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2" r="5758" b="1162"/>
          <a:stretch/>
        </p:blipFill>
        <p:spPr>
          <a:xfrm>
            <a:off x="5529054" y="2167386"/>
            <a:ext cx="2312480" cy="1212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433012" y="2154045"/>
            <a:ext cx="2106234" cy="118813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443000" y="1268760"/>
            <a:ext cx="6081328" cy="4006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θεμέλια του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85" y="3679062"/>
            <a:ext cx="1998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50"/>
              </a:spcBef>
            </a:pPr>
            <a:r>
              <a:rPr lang="el-GR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Πράσινη συμφωνία</a:t>
            </a:r>
            <a:endParaRPr lang="en-GB" sz="1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1074" y="2327680"/>
            <a:ext cx="219197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875"/>
              </a:lnSpc>
              <a:spcBef>
                <a:spcPts val="450"/>
              </a:spcBef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Covid</a:t>
            </a:r>
          </a:p>
          <a:p>
            <a:pPr marL="0" lvl="1">
              <a:lnSpc>
                <a:spcPts val="1875"/>
              </a:lnSpc>
              <a:spcBef>
                <a:spcPts val="450"/>
              </a:spcBef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1350" dirty="0">
                <a:latin typeface="Arial" panose="020B0604020202020204" pitchFamily="34" charset="0"/>
                <a:cs typeface="Arial" panose="020B0604020202020204" pitchFamily="34" charset="0"/>
              </a:rPr>
              <a:t>Ουκρανία 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1575"/>
              </a:lnSpc>
              <a:spcBef>
                <a:spcPts val="450"/>
              </a:spcBef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1350" dirty="0">
                <a:latin typeface="Arial" panose="020B0604020202020204" pitchFamily="34" charset="0"/>
                <a:cs typeface="Arial" panose="020B0604020202020204" pitchFamily="34" charset="0"/>
              </a:rPr>
              <a:t>Ενεργειακή κρίση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6085" y="2167385"/>
            <a:ext cx="2294874" cy="1188132"/>
          </a:xfrm>
          <a:prstGeom prst="rect">
            <a:avLst/>
          </a:prstGeom>
          <a:solidFill>
            <a:srgbClr val="009C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1443000" y="2435211"/>
            <a:ext cx="17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l-GR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πιο πιθανό σενάριο</a:t>
            </a:r>
            <a:endParaRPr lang="en-GB" sz="1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3464892" y="2435210"/>
            <a:ext cx="135000" cy="135000"/>
          </a:xfrm>
          <a:prstGeom prst="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3450959" y="2722500"/>
            <a:ext cx="135000" cy="135000"/>
          </a:xfrm>
          <a:prstGeom prst="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3466856" y="3054047"/>
            <a:ext cx="135000" cy="135000"/>
          </a:xfrm>
          <a:prstGeom prst="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ight Triangle 26"/>
          <p:cNvSpPr/>
          <p:nvPr/>
        </p:nvSpPr>
        <p:spPr>
          <a:xfrm flipH="1">
            <a:off x="4908466" y="2418883"/>
            <a:ext cx="621983" cy="933002"/>
          </a:xfrm>
          <a:prstGeom prst="rt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19DEA7-D28E-409D-AF14-D7A1760D9B40}"/>
              </a:ext>
            </a:extLst>
          </p:cNvPr>
          <p:cNvSpPr/>
          <p:nvPr/>
        </p:nvSpPr>
        <p:spPr>
          <a:xfrm>
            <a:off x="5529052" y="3384969"/>
            <a:ext cx="2312480" cy="1019047"/>
          </a:xfrm>
          <a:prstGeom prst="rect">
            <a:avLst/>
          </a:prstGeom>
          <a:solidFill>
            <a:srgbClr val="009CD8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/>
              <a:t>Επιπτώσεις στην απασχόληση 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689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331640" y="789180"/>
            <a:ext cx="58293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γήρανση του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εργατικού δυναμικού</a:t>
            </a:r>
            <a:br>
              <a:rPr lang="en-GB" sz="2400" b="1" dirty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2022-35: average annual growth rates </a:t>
            </a:r>
          </a:p>
          <a:p>
            <a:pPr algn="l"/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(darker=stronger, white/grey=negative or zero) </a:t>
            </a:r>
          </a:p>
        </p:txBody>
      </p:sp>
      <p:sp>
        <p:nvSpPr>
          <p:cNvPr id="5" name="Right Triangle 4"/>
          <p:cNvSpPr/>
          <p:nvPr/>
        </p:nvSpPr>
        <p:spPr>
          <a:xfrm rot="16200000" flipH="1">
            <a:off x="6995759" y="701744"/>
            <a:ext cx="849734" cy="1160748"/>
          </a:xfrm>
          <a:prstGeom prst="rtTriangle">
            <a:avLst/>
          </a:prstGeom>
          <a:solidFill>
            <a:srgbClr val="009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23627-74D2-43EB-94F0-7BB2AF154F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00" y="2240868"/>
            <a:ext cx="6045324" cy="347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911FA95-00B7-4282-9F2B-D6B3A55F3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91" y="1767290"/>
            <a:ext cx="953058" cy="10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D7CCA9C-95A4-4D05-A803-6EB496C2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651769"/>
            <a:ext cx="8963025" cy="504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E38C37-CBBB-70F4-B5DD-E84CFB045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33" b="-1"/>
          <a:stretch/>
        </p:blipFill>
        <p:spPr>
          <a:xfrm>
            <a:off x="90488" y="68263"/>
            <a:ext cx="8963025" cy="6208712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7538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22C5-26E6-2412-9AEB-F6FD322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" y="908720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00B0F0"/>
                </a:solidFill>
              </a:rPr>
              <a:t>Δείκτης </a:t>
            </a:r>
            <a:r>
              <a:rPr lang="el-GR" dirty="0"/>
              <a:t>μελλοντικών ελλείψεων δεξιοτήτων  </a:t>
            </a:r>
            <a:r>
              <a:rPr lang="en-GB" dirty="0"/>
              <a:t>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476BF53-1F91-6DFE-0F66-4CF3CB625E7E}"/>
              </a:ext>
            </a:extLst>
          </p:cNvPr>
          <p:cNvSpPr/>
          <p:nvPr/>
        </p:nvSpPr>
        <p:spPr>
          <a:xfrm>
            <a:off x="6285452" y="3988733"/>
            <a:ext cx="2126609" cy="78017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Imbalances</a:t>
            </a:r>
            <a:r>
              <a:rPr lang="en-GB" sz="1350" dirty="0"/>
              <a:t> 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BAC4A7B-F077-3992-64D5-3251071C6D66}"/>
              </a:ext>
            </a:extLst>
          </p:cNvPr>
          <p:cNvSpPr/>
          <p:nvPr/>
        </p:nvSpPr>
        <p:spPr>
          <a:xfrm>
            <a:off x="3732053" y="2921991"/>
            <a:ext cx="2126609" cy="78017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Future shortages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65D9FB7-2A37-0169-5432-03230132064D}"/>
              </a:ext>
            </a:extLst>
          </p:cNvPr>
          <p:cNvSpPr/>
          <p:nvPr/>
        </p:nvSpPr>
        <p:spPr>
          <a:xfrm>
            <a:off x="3928146" y="3988734"/>
            <a:ext cx="2126609" cy="78017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Supply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7E05CBD-A11C-3ECC-9C85-3C72EAF17D67}"/>
              </a:ext>
            </a:extLst>
          </p:cNvPr>
          <p:cNvSpPr/>
          <p:nvPr/>
        </p:nvSpPr>
        <p:spPr>
          <a:xfrm>
            <a:off x="1664167" y="3988735"/>
            <a:ext cx="2126609" cy="78017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Demand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B8A5612-43DA-58A7-347F-20AE160D371F}"/>
              </a:ext>
            </a:extLst>
          </p:cNvPr>
          <p:cNvSpPr/>
          <p:nvPr/>
        </p:nvSpPr>
        <p:spPr>
          <a:xfrm>
            <a:off x="2664554" y="3787745"/>
            <a:ext cx="484464" cy="1525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A4D8CA0-F374-B4E3-0438-2D6CD3A34397}"/>
              </a:ext>
            </a:extLst>
          </p:cNvPr>
          <p:cNvSpPr/>
          <p:nvPr/>
        </p:nvSpPr>
        <p:spPr>
          <a:xfrm>
            <a:off x="4649724" y="3787744"/>
            <a:ext cx="484464" cy="1525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6FC7100-0000-56C7-FB45-185491CE65C9}"/>
              </a:ext>
            </a:extLst>
          </p:cNvPr>
          <p:cNvSpPr/>
          <p:nvPr/>
        </p:nvSpPr>
        <p:spPr>
          <a:xfrm>
            <a:off x="7106524" y="3787744"/>
            <a:ext cx="484464" cy="1525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6824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330261-11F8-29F2-1F3A-B383CD619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8" y="1653664"/>
            <a:ext cx="8963025" cy="3037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903570"/>
      </p:ext>
    </p:extLst>
  </p:cSld>
  <p:clrMapOvr>
    <a:masterClrMapping/>
  </p:clrMapOvr>
</p:sld>
</file>

<file path=ppt/theme/theme1.xml><?xml version="1.0" encoding="utf-8"?>
<a:theme xmlns:a="http://schemas.openxmlformats.org/drawingml/2006/main" name="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tro slide_03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5c6777d-e213-4b45-85ae-ebd6288b17bd}" enabled="0" method="" siteId="{45c6777d-e213-4b45-85ae-ebd6288b1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7022</TotalTime>
  <Words>169</Words>
  <Application>Microsoft Office PowerPoint</Application>
  <PresentationFormat>On-screen Show (4:3)</PresentationFormat>
  <Paragraphs>46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Pages</vt:lpstr>
      <vt:lpstr>End slide</vt:lpstr>
      <vt:lpstr>2_Intro slide_03</vt:lpstr>
      <vt:lpstr>End slide 01</vt:lpstr>
      <vt:lpstr>Τάσεις και προκλήσεις του μέλλοντος: ευρήματα από το 2023 Skills Forecast</vt:lpstr>
      <vt:lpstr>Τι είναι το skills forecast?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Δείκτης μελλοντικών ελλείψεων δεξιοτήτων   </vt:lpstr>
      <vt:lpstr>PowerPoint Presentation</vt:lpstr>
      <vt:lpstr>PowerPoint Presentation</vt:lpstr>
      <vt:lpstr>PowerPoint Presentation</vt:lpstr>
    </vt:vector>
  </TitlesOfParts>
  <Company>Cedefop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Skills Forecast</dc:title>
  <dc:creator>LIVANOS, Ilias</dc:creator>
  <cp:lastModifiedBy>LIVANOS, Ilias</cp:lastModifiedBy>
  <cp:revision>313</cp:revision>
  <cp:lastPrinted>2018-05-29T07:45:15Z</cp:lastPrinted>
  <dcterms:created xsi:type="dcterms:W3CDTF">2018-04-30T05:45:41Z</dcterms:created>
  <dcterms:modified xsi:type="dcterms:W3CDTF">2023-06-08T11:56:43Z</dcterms:modified>
</cp:coreProperties>
</file>